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59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5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1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CCA0C728-7172-DA9C-78D5-FB816468CD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04819"/>
            <a:ext cx="9144000" cy="449178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Presenter’s Name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CD2EE3C3-BE52-6C22-68FB-C4BEF8C4511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4438650"/>
            <a:ext cx="12188709" cy="4491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 dirty="0"/>
              <a:t>Affiliation, Country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502885F-EC33-DB18-9702-EE419F1B77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BECB141-8728-A695-67FB-E60A4C8157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89" y="106136"/>
            <a:ext cx="941083" cy="63681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08EFC57-F671-B48B-697A-ECC6B31FA3D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68" y="204107"/>
            <a:ext cx="2156004" cy="5229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966B7EB-A32A-D7B0-3478-3D8252C08B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193" y="186449"/>
            <a:ext cx="1787978" cy="489451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E08A669F-2037-0678-FA6E-804FCCAE52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657" y="771450"/>
            <a:ext cx="10476743" cy="1325563"/>
          </a:xfrm>
        </p:spPr>
        <p:txBody>
          <a:bodyPr/>
          <a:lstStyle>
            <a:lvl1pPr>
              <a:defRPr sz="6000"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GB" dirty="0"/>
          </a:p>
        </p:txBody>
      </p:sp>
    </p:spTree>
    <p:extLst>
      <p:ext uri="{BB962C8B-B14F-4D97-AF65-F5344CB8AC3E}">
        <p14:creationId xmlns:p14="http://schemas.microsoft.com/office/powerpoint/2010/main" val="2751762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>
            <a:extLst>
              <a:ext uri="{FF2B5EF4-FFF2-40B4-BE49-F238E27FC236}">
                <a16:creationId xmlns:a16="http://schemas.microsoft.com/office/drawing/2014/main" id="{6E6BF8B9-018E-0A0A-1101-FF752C0E19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2DBEDAC5-6665-2CFC-3C88-57F4F93DD3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95" y="215281"/>
            <a:ext cx="2148752" cy="514209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10844B44-22DD-A20E-7ABF-98B1476E6B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276" y="173321"/>
            <a:ext cx="1795434" cy="601687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A2980287-EF84-C529-10E6-09D913DC73F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12" y="0"/>
            <a:ext cx="1626413" cy="883530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BEA17239-FFE7-DFB5-2C8F-738C3BE3B4A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591" y="22185"/>
            <a:ext cx="1094594" cy="801810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3DB77F71-D93B-EB0F-FE2C-F5436D0E6D1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454" y="4431323"/>
            <a:ext cx="3459079" cy="2426677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085D59A0-03ED-D62B-7C6B-5513F577BF3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531" y="2461845"/>
            <a:ext cx="2491923" cy="1588477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1EE2F3A-E0CF-7782-429B-EEEB5FEB1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4656" y="771450"/>
            <a:ext cx="10476743" cy="1281722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CA0C728-7172-DA9C-78D5-FB816468CD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04819"/>
            <a:ext cx="9144000" cy="449178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Presenter’s Name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CD2EE3C3-BE52-6C22-68FB-C4BEF8C4511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4438650"/>
            <a:ext cx="12188709" cy="4491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 dirty="0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956951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AAEFE0C-3208-AA5C-70EB-10FF13700A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6FFCEB8-16AC-7847-EF15-08A247A475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89" y="106136"/>
            <a:ext cx="941083" cy="63681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A04205B-1350-C418-49CC-FEC6391F76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09" y="204107"/>
            <a:ext cx="2156004" cy="52294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636CDE2-3C09-EEE3-2FAC-DBC663A46C7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35" y="186449"/>
            <a:ext cx="1787978" cy="48945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1B97600-BC14-D3C1-6708-C2E21326C62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86" y="68121"/>
            <a:ext cx="1317193" cy="6080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5E375C-FC5C-8420-C6BE-B689A834309D}"/>
              </a:ext>
            </a:extLst>
          </p:cNvPr>
          <p:cNvSpPr txBox="1"/>
          <p:nvPr userDrawn="1"/>
        </p:nvSpPr>
        <p:spPr>
          <a:xfrm>
            <a:off x="1900766" y="2628781"/>
            <a:ext cx="839046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6D7165-35D1-A74B-0B2F-A9423B236B02}"/>
              </a:ext>
            </a:extLst>
          </p:cNvPr>
          <p:cNvSpPr txBox="1"/>
          <p:nvPr userDrawn="1"/>
        </p:nvSpPr>
        <p:spPr>
          <a:xfrm>
            <a:off x="1900766" y="3521333"/>
            <a:ext cx="83904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no financial relationship to disclose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25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7F5D3D4-C9BE-BC01-32FB-52A1D0A1B6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A46CA4E-646D-D252-6C0E-C6AE58ABF4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89" y="106136"/>
            <a:ext cx="941083" cy="63681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DCF3752-1AF9-0A29-DE98-DD76977AEB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09" y="204107"/>
            <a:ext cx="2156004" cy="52294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9D0A2C9-33A5-2DEB-41BB-DAED8EBA93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35" y="186449"/>
            <a:ext cx="1787978" cy="48945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22F18FC-D41C-D090-C753-88896F2FE5D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86" y="68121"/>
            <a:ext cx="1317193" cy="6080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5E375C-FC5C-8420-C6BE-B689A834309D}"/>
              </a:ext>
            </a:extLst>
          </p:cNvPr>
          <p:cNvSpPr txBox="1"/>
          <p:nvPr userDrawn="1"/>
        </p:nvSpPr>
        <p:spPr>
          <a:xfrm>
            <a:off x="1900766" y="2628781"/>
            <a:ext cx="839046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ko-KR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6D7165-35D1-A74B-0B2F-A9423B236B02}"/>
              </a:ext>
            </a:extLst>
          </p:cNvPr>
          <p:cNvSpPr txBox="1"/>
          <p:nvPr userDrawn="1"/>
        </p:nvSpPr>
        <p:spPr>
          <a:xfrm>
            <a:off x="1900766" y="3521333"/>
            <a:ext cx="83904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financial relationship to disclose </a:t>
            </a:r>
          </a:p>
        </p:txBody>
      </p:sp>
    </p:spTree>
    <p:extLst>
      <p:ext uri="{BB962C8B-B14F-4D97-AF65-F5344CB8AC3E}">
        <p14:creationId xmlns:p14="http://schemas.microsoft.com/office/powerpoint/2010/main" val="391931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01CE1FA-ABFF-2B00-4826-6BB673DD4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889" y="106136"/>
            <a:ext cx="941083" cy="63681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43AF5ED-76C4-1663-9696-9F290A6B98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09" y="204107"/>
            <a:ext cx="2156004" cy="52294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15C89E3-909F-DD6D-5483-E53B5F8FB7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35" y="186449"/>
            <a:ext cx="1787978" cy="48945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995BFA4-0CCB-0BD5-76B7-EC7ECAA2FA3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86" y="68121"/>
            <a:ext cx="1317193" cy="60801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2B20E0F-5621-7AD1-0F1A-94C9A0153C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1754"/>
            <a:ext cx="10515600" cy="1325563"/>
          </a:xfrm>
        </p:spPr>
        <p:txBody>
          <a:bodyPr>
            <a:normAutofit/>
          </a:bodyPr>
          <a:lstStyle>
            <a:lvl1pPr>
              <a:defRPr sz="2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Please enter your text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3D71F79-4E73-6E01-66AF-8193F960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5600" y="6371922"/>
            <a:ext cx="2743200" cy="365125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fld id="{1E13FD2E-1B6B-42DB-8B66-CA4EEC2DB4D7}" type="slidenum">
              <a:rPr lang="ko-KR" altLang="en-US" smtClean="0">
                <a:latin typeface="Arial" panose="020B0604020202020204" pitchFamily="34" charset="0"/>
              </a:rPr>
              <a:pPr/>
              <a:t>‹#›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35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90D4B66-0534-3E26-2C7A-3F279C696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F216C1-6B32-AEE5-998B-3C1DE3E56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4DB1A70-5D2E-46B4-DCFD-C2B162C8E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6C25B1-0AD7-4F78-9DD5-30003534F4A0}" type="datetimeFigureOut">
              <a:rPr lang="ko-KR" altLang="en-US" smtClean="0"/>
              <a:t>2026-09-23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A12E0B-D791-5399-66C9-7451374B7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94B0F8-F40E-B5A8-A7AE-466C21512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13FD2E-1B6B-42DB-8B66-CA4EEC2DB4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97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4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C8E0EE-91EE-58BB-C0B7-CBAEC1B0D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657" y="695845"/>
            <a:ext cx="8407232" cy="1281722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A284A24-DDC7-BA25-2AE2-61F170EE3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5FF9B5F-784F-383F-3CD3-96F8C485CD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4438650"/>
            <a:ext cx="12188709" cy="449179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CBF0A9-79F9-207C-AF29-7271F53E9AFD}"/>
              </a:ext>
            </a:extLst>
          </p:cNvPr>
          <p:cNvSpPr txBox="1"/>
          <p:nvPr/>
        </p:nvSpPr>
        <p:spPr>
          <a:xfrm>
            <a:off x="8346698" y="69621"/>
            <a:ext cx="2787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1. cover slides sample</a:t>
            </a:r>
            <a:endParaRPr lang="ja-JP" altLang="en-US" sz="16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79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057877-5325-D01D-6368-636851FD33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7A00BD6-8A87-123F-6CCA-606A3E42B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42830D0-6AFD-CFC9-6344-EB2EBA7BA55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4A9EB-63D7-D2DF-E057-65E6705091DB}"/>
              </a:ext>
            </a:extLst>
          </p:cNvPr>
          <p:cNvSpPr txBox="1"/>
          <p:nvPr/>
        </p:nvSpPr>
        <p:spPr>
          <a:xfrm>
            <a:off x="8346698" y="69621"/>
            <a:ext cx="2787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2. cover slides sample</a:t>
            </a:r>
            <a:endParaRPr lang="ja-JP" altLang="en-US" sz="16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8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4E7D-68F6-7325-3BEC-B3C7F8ABB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ECA1823-BF44-7862-F4BC-405A963558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456329" y="2402541"/>
            <a:ext cx="7826189" cy="7709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COI Disclosure Information</a:t>
            </a:r>
            <a:endParaRPr lang="ko-KR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55B2D-91E7-4798-7D23-D21F488A2DEE}"/>
              </a:ext>
            </a:extLst>
          </p:cNvPr>
          <p:cNvSpPr txBox="1"/>
          <p:nvPr/>
        </p:nvSpPr>
        <p:spPr>
          <a:xfrm>
            <a:off x="1871092" y="1956266"/>
            <a:ext cx="844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1. Without any financial relationship to disclose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26B0FC-6A8E-E7A9-ADE0-18E6606FD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6258" y="3281227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+mj-lt"/>
              </a:rPr>
              <a:t>I have no financial relationship to disclose</a:t>
            </a:r>
            <a:endParaRPr lang="ko-KR" alt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9019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7C60D-E029-D289-3F8E-99DF3DBC5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E158979-7A80-BB9F-CCFA-1F9F7CC708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456329" y="2402541"/>
            <a:ext cx="7826189" cy="77096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solidFill>
                  <a:schemeClr val="tx1"/>
                </a:solidFill>
                <a:latin typeface="+mj-lt"/>
              </a:rPr>
              <a:t>COI Disclosure Information</a:t>
            </a:r>
            <a:endParaRPr lang="ko-KR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86714-68FF-58AB-6E04-084CE6298BF5}"/>
              </a:ext>
            </a:extLst>
          </p:cNvPr>
          <p:cNvSpPr txBox="1"/>
          <p:nvPr/>
        </p:nvSpPr>
        <p:spPr>
          <a:xfrm>
            <a:off x="1871092" y="1956266"/>
            <a:ext cx="8449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latinLnBrk="0">
              <a:defRPr/>
            </a:pPr>
            <a:r>
              <a:rPr lang="en-US" altLang="ja-JP" sz="16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 2. With any financial relationship to disclose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1812FB-3718-56A5-3B3A-C9D63A1E47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6258" y="3281227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+mj-lt"/>
              </a:rPr>
              <a:t>I have financial relationship to disclose</a:t>
            </a:r>
            <a:endParaRPr lang="ko-KR" alt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364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5261FB-E714-215E-266F-0BC9778D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4811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49</Words>
  <Application>Microsoft Office PowerPoint</Application>
  <PresentationFormat>와이드스크린</PresentationFormat>
  <Paragraphs>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6 convenein</dc:creator>
  <cp:lastModifiedBy>4 convenein</cp:lastModifiedBy>
  <cp:revision>17</cp:revision>
  <dcterms:created xsi:type="dcterms:W3CDTF">2025-08-20T02:46:59Z</dcterms:created>
  <dcterms:modified xsi:type="dcterms:W3CDTF">2026-09-23T00:52:54Z</dcterms:modified>
</cp:coreProperties>
</file>